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73" r:id="rId4"/>
    <p:sldId id="256" r:id="rId5"/>
    <p:sldId id="257" r:id="rId6"/>
    <p:sldId id="268" r:id="rId7"/>
    <p:sldId id="272" r:id="rId8"/>
    <p:sldId id="261" r:id="rId9"/>
    <p:sldId id="259" r:id="rId10"/>
    <p:sldId id="260" r:id="rId11"/>
    <p:sldId id="269" r:id="rId12"/>
    <p:sldId id="263" r:id="rId13"/>
    <p:sldId id="266" r:id="rId14"/>
    <p:sldId id="265" r:id="rId15"/>
    <p:sldId id="264" r:id="rId16"/>
    <p:sldId id="271" r:id="rId17"/>
    <p:sldId id="267" r:id="rId1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7D5"/>
    <a:srgbClr val="92C4F2"/>
    <a:srgbClr val="8AD5FA"/>
    <a:srgbClr val="85C4E3"/>
    <a:srgbClr val="A2BCE2"/>
    <a:srgbClr val="DFEE96"/>
    <a:srgbClr val="C2EC98"/>
    <a:srgbClr val="9F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FE418-3681-418D-996C-303D06E0CA71}" v="8" dt="2024-04-17T15:58:39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tcherson, Jeffery W CIV USARMY ID-TRAINING (USA)" userId="51c57c97-284e-45e7-ac2b-1034d65cd232" providerId="ADAL" clId="{6BFFE418-3681-418D-996C-303D06E0CA71}"/>
    <pc:docChg chg="undo custSel modSld">
      <pc:chgData name="Hutcherson, Jeffery W CIV USARMY ID-TRAINING (USA)" userId="51c57c97-284e-45e7-ac2b-1034d65cd232" providerId="ADAL" clId="{6BFFE418-3681-418D-996C-303D06E0CA71}" dt="2024-04-22T14:53:48.954" v="270" actId="20577"/>
      <pc:docMkLst>
        <pc:docMk/>
      </pc:docMkLst>
      <pc:sldChg chg="modSp mod">
        <pc:chgData name="Hutcherson, Jeffery W CIV USARMY ID-TRAINING (USA)" userId="51c57c97-284e-45e7-ac2b-1034d65cd232" providerId="ADAL" clId="{6BFFE418-3681-418D-996C-303D06E0CA71}" dt="2024-04-17T14:19:29.777" v="7" actId="20577"/>
        <pc:sldMkLst>
          <pc:docMk/>
          <pc:sldMk cId="0" sldId="256"/>
        </pc:sldMkLst>
        <pc:spChg chg="mod">
          <ac:chgData name="Hutcherson, Jeffery W CIV USARMY ID-TRAINING (USA)" userId="51c57c97-284e-45e7-ac2b-1034d65cd232" providerId="ADAL" clId="{6BFFE418-3681-418D-996C-303D06E0CA71}" dt="2024-04-17T14:19:29.777" v="7" actId="20577"/>
          <ac:spMkLst>
            <pc:docMk/>
            <pc:sldMk cId="0" sldId="256"/>
            <ac:spMk id="3075" creationId="{5BBCD497-4441-BF92-548E-1BCAC5A1E3C8}"/>
          </ac:spMkLst>
        </pc:spChg>
      </pc:sldChg>
      <pc:sldChg chg="modSp mod">
        <pc:chgData name="Hutcherson, Jeffery W CIV USARMY ID-TRAINING (USA)" userId="51c57c97-284e-45e7-ac2b-1034d65cd232" providerId="ADAL" clId="{6BFFE418-3681-418D-996C-303D06E0CA71}" dt="2024-04-17T14:49:08.056" v="136" actId="20577"/>
        <pc:sldMkLst>
          <pc:docMk/>
          <pc:sldMk cId="0" sldId="260"/>
        </pc:sldMkLst>
        <pc:spChg chg="mod">
          <ac:chgData name="Hutcherson, Jeffery W CIV USARMY ID-TRAINING (USA)" userId="51c57c97-284e-45e7-ac2b-1034d65cd232" providerId="ADAL" clId="{6BFFE418-3681-418D-996C-303D06E0CA71}" dt="2024-04-17T14:49:08.056" v="136" actId="20577"/>
          <ac:spMkLst>
            <pc:docMk/>
            <pc:sldMk cId="0" sldId="260"/>
            <ac:spMk id="3" creationId="{8C71F494-0FA8-992F-70BD-3FD2E8287FF5}"/>
          </ac:spMkLst>
        </pc:spChg>
      </pc:sldChg>
      <pc:sldChg chg="addSp delSp modSp">
        <pc:chgData name="Hutcherson, Jeffery W CIV USARMY ID-TRAINING (USA)" userId="51c57c97-284e-45e7-ac2b-1034d65cd232" providerId="ADAL" clId="{6BFFE418-3681-418D-996C-303D06E0CA71}" dt="2024-04-17T15:58:39.453" v="220" actId="962"/>
        <pc:sldMkLst>
          <pc:docMk/>
          <pc:sldMk cId="0" sldId="261"/>
        </pc:sldMkLst>
        <pc:spChg chg="add del mod">
          <ac:chgData name="Hutcherson, Jeffery W CIV USARMY ID-TRAINING (USA)" userId="51c57c97-284e-45e7-ac2b-1034d65cd232" providerId="ADAL" clId="{6BFFE418-3681-418D-996C-303D06E0CA71}" dt="2024-04-17T15:58:37.553" v="218" actId="931"/>
          <ac:spMkLst>
            <pc:docMk/>
            <pc:sldMk cId="0" sldId="261"/>
            <ac:spMk id="2" creationId="{3D441676-41A7-5E86-751D-F5885BA86A91}"/>
          </ac:spMkLst>
        </pc:spChg>
        <pc:picChg chg="add mod">
          <ac:chgData name="Hutcherson, Jeffery W CIV USARMY ID-TRAINING (USA)" userId="51c57c97-284e-45e7-ac2b-1034d65cd232" providerId="ADAL" clId="{6BFFE418-3681-418D-996C-303D06E0CA71}" dt="2024-04-17T15:58:39.453" v="220" actId="962"/>
          <ac:picMkLst>
            <pc:docMk/>
            <pc:sldMk cId="0" sldId="261"/>
            <ac:picMk id="4" creationId="{7A13329E-D74F-2E61-1158-C75CAAC21499}"/>
          </ac:picMkLst>
        </pc:picChg>
        <pc:picChg chg="del">
          <ac:chgData name="Hutcherson, Jeffery W CIV USARMY ID-TRAINING (USA)" userId="51c57c97-284e-45e7-ac2b-1034d65cd232" providerId="ADAL" clId="{6BFFE418-3681-418D-996C-303D06E0CA71}" dt="2024-04-17T15:58:14.590" v="217" actId="478"/>
          <ac:picMkLst>
            <pc:docMk/>
            <pc:sldMk cId="0" sldId="261"/>
            <ac:picMk id="5" creationId="{A74F7EF1-15FF-FBB9-8047-6F82C3A63624}"/>
          </ac:picMkLst>
        </pc:picChg>
      </pc:sldChg>
      <pc:sldChg chg="modSp mod">
        <pc:chgData name="Hutcherson, Jeffery W CIV USARMY ID-TRAINING (USA)" userId="51c57c97-284e-45e7-ac2b-1034d65cd232" providerId="ADAL" clId="{6BFFE418-3681-418D-996C-303D06E0CA71}" dt="2024-04-22T14:53:48.954" v="270" actId="20577"/>
        <pc:sldMkLst>
          <pc:docMk/>
          <pc:sldMk cId="0" sldId="267"/>
        </pc:sldMkLst>
        <pc:spChg chg="mod">
          <ac:chgData name="Hutcherson, Jeffery W CIV USARMY ID-TRAINING (USA)" userId="51c57c97-284e-45e7-ac2b-1034d65cd232" providerId="ADAL" clId="{6BFFE418-3681-418D-996C-303D06E0CA71}" dt="2024-04-22T14:53:48.954" v="270" actId="20577"/>
          <ac:spMkLst>
            <pc:docMk/>
            <pc:sldMk cId="0" sldId="267"/>
            <ac:spMk id="14339" creationId="{37CD673E-EA81-F12D-2FEB-5C27F8B002AA}"/>
          </ac:spMkLst>
        </pc:spChg>
      </pc:sldChg>
      <pc:sldChg chg="modSp mod">
        <pc:chgData name="Hutcherson, Jeffery W CIV USARMY ID-TRAINING (USA)" userId="51c57c97-284e-45e7-ac2b-1034d65cd232" providerId="ADAL" clId="{6BFFE418-3681-418D-996C-303D06E0CA71}" dt="2024-04-17T14:41:36.923" v="133" actId="113"/>
        <pc:sldMkLst>
          <pc:docMk/>
          <pc:sldMk cId="0" sldId="268"/>
        </pc:sldMkLst>
        <pc:spChg chg="mod">
          <ac:chgData name="Hutcherson, Jeffery W CIV USARMY ID-TRAINING (USA)" userId="51c57c97-284e-45e7-ac2b-1034d65cd232" providerId="ADAL" clId="{6BFFE418-3681-418D-996C-303D06E0CA71}" dt="2024-04-17T14:41:36.923" v="133" actId="113"/>
          <ac:spMkLst>
            <pc:docMk/>
            <pc:sldMk cId="0" sldId="268"/>
            <ac:spMk id="5123" creationId="{E304EA93-5880-1B13-E09F-0181F9E9A1FE}"/>
          </ac:spMkLst>
        </pc:spChg>
      </pc:sldChg>
      <pc:sldChg chg="modSp mod">
        <pc:chgData name="Hutcherson, Jeffery W CIV USARMY ID-TRAINING (USA)" userId="51c57c97-284e-45e7-ac2b-1034d65cd232" providerId="ADAL" clId="{6BFFE418-3681-418D-996C-303D06E0CA71}" dt="2024-04-17T15:06:46.693" v="139" actId="33524"/>
        <pc:sldMkLst>
          <pc:docMk/>
          <pc:sldMk cId="0" sldId="271"/>
        </pc:sldMkLst>
        <pc:spChg chg="mod">
          <ac:chgData name="Hutcherson, Jeffery W CIV USARMY ID-TRAINING (USA)" userId="51c57c97-284e-45e7-ac2b-1034d65cd232" providerId="ADAL" clId="{6BFFE418-3681-418D-996C-303D06E0CA71}" dt="2024-04-17T15:06:46.693" v="139" actId="33524"/>
          <ac:spMkLst>
            <pc:docMk/>
            <pc:sldMk cId="0" sldId="271"/>
            <ac:spMk id="3" creationId="{AFEDD8C2-D76A-48BA-E3BA-FBC4D4606C95}"/>
          </ac:spMkLst>
        </pc:spChg>
      </pc:sldChg>
      <pc:sldChg chg="modSp mod">
        <pc:chgData name="Hutcherson, Jeffery W CIV USARMY ID-TRAINING (USA)" userId="51c57c97-284e-45e7-ac2b-1034d65cd232" providerId="ADAL" clId="{6BFFE418-3681-418D-996C-303D06E0CA71}" dt="2024-04-17T14:42:38.664" v="134"/>
        <pc:sldMkLst>
          <pc:docMk/>
          <pc:sldMk cId="0" sldId="272"/>
        </pc:sldMkLst>
        <pc:spChg chg="mod">
          <ac:chgData name="Hutcherson, Jeffery W CIV USARMY ID-TRAINING (USA)" userId="51c57c97-284e-45e7-ac2b-1034d65cd232" providerId="ADAL" clId="{6BFFE418-3681-418D-996C-303D06E0CA71}" dt="2024-04-17T14:42:38.664" v="134"/>
          <ac:spMkLst>
            <pc:docMk/>
            <pc:sldMk cId="0" sldId="272"/>
            <ac:spMk id="6147" creationId="{E3167ACE-4BAF-28AB-452E-ED5195E38498}"/>
          </ac:spMkLst>
        </pc:spChg>
      </pc:sldChg>
      <pc:sldChg chg="modSp mod">
        <pc:chgData name="Hutcherson, Jeffery W CIV USARMY ID-TRAINING (USA)" userId="51c57c97-284e-45e7-ac2b-1034d65cd232" providerId="ADAL" clId="{6BFFE418-3681-418D-996C-303D06E0CA71}" dt="2024-04-22T14:52:28.708" v="244" actId="20577"/>
        <pc:sldMkLst>
          <pc:docMk/>
          <pc:sldMk cId="0" sldId="273"/>
        </pc:sldMkLst>
        <pc:spChg chg="mod">
          <ac:chgData name="Hutcherson, Jeffery W CIV USARMY ID-TRAINING (USA)" userId="51c57c97-284e-45e7-ac2b-1034d65cd232" providerId="ADAL" clId="{6BFFE418-3681-418D-996C-303D06E0CA71}" dt="2024-04-22T14:52:28.708" v="244" actId="20577"/>
          <ac:spMkLst>
            <pc:docMk/>
            <pc:sldMk cId="0" sldId="273"/>
            <ac:spMk id="3" creationId="{00080153-466C-BAA5-4945-A1D284C9406B}"/>
          </ac:spMkLst>
        </pc:spChg>
        <pc:spChg chg="mod">
          <ac:chgData name="Hutcherson, Jeffery W CIV USARMY ID-TRAINING (USA)" userId="51c57c97-284e-45e7-ac2b-1034d65cd232" providerId="ADAL" clId="{6BFFE418-3681-418D-996C-303D06E0CA71}" dt="2024-04-17T14:18:15.131" v="0" actId="33524"/>
          <ac:spMkLst>
            <pc:docMk/>
            <pc:sldMk cId="0" sldId="273"/>
            <ac:spMk id="2050" creationId="{C376B383-68D7-FE49-CCEE-7764ABB7F1A9}"/>
          </ac:spMkLst>
        </pc:spChg>
      </pc:sldChg>
    </pc:docChg>
  </pc:docChgLst>
  <pc:docChgLst>
    <pc:chgData name="Hutcherson, Jeffery W CIV USARMY ID-TRAINING (USA)" userId="51c57c97-284e-45e7-ac2b-1034d65cd232" providerId="ADAL" clId="{12A8BD6D-2E99-4241-8912-AE4064F3CF3F}"/>
    <pc:docChg chg="custSel modSld">
      <pc:chgData name="Hutcherson, Jeffery W CIV USARMY ID-TRAINING (USA)" userId="51c57c97-284e-45e7-ac2b-1034d65cd232" providerId="ADAL" clId="{12A8BD6D-2E99-4241-8912-AE4064F3CF3F}" dt="2024-04-17T14:15:41.134" v="20" actId="20577"/>
      <pc:docMkLst>
        <pc:docMk/>
      </pc:docMkLst>
      <pc:sldChg chg="modSp mod">
        <pc:chgData name="Hutcherson, Jeffery W CIV USARMY ID-TRAINING (USA)" userId="51c57c97-284e-45e7-ac2b-1034d65cd232" providerId="ADAL" clId="{12A8BD6D-2E99-4241-8912-AE4064F3CF3F}" dt="2024-04-17T14:15:41.134" v="20" actId="20577"/>
        <pc:sldMkLst>
          <pc:docMk/>
          <pc:sldMk cId="0" sldId="273"/>
        </pc:sldMkLst>
        <pc:spChg chg="mod">
          <ac:chgData name="Hutcherson, Jeffery W CIV USARMY ID-TRAINING (USA)" userId="51c57c97-284e-45e7-ac2b-1034d65cd232" providerId="ADAL" clId="{12A8BD6D-2E99-4241-8912-AE4064F3CF3F}" dt="2024-04-17T14:15:41.134" v="20" actId="20577"/>
          <ac:spMkLst>
            <pc:docMk/>
            <pc:sldMk cId="0" sldId="273"/>
            <ac:spMk id="2050" creationId="{C376B383-68D7-FE49-CCEE-7764ABB7F1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2E5E3-4623-1730-F411-DE23D740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19AB-8A47-4A42-9546-458BADFED529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A9AF8-4827-6335-1F8F-4A3AC28F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8506E-9C9E-9BF3-2288-5E6AC552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65A3D-4062-4F30-BAD2-D20AC00E6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75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6CD9D-5C88-80B2-F8B9-87DF68E7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B327-E7D5-41B4-AD49-8B8B7E6EC27C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D9E09-5D25-9C67-E512-D8501791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D2562-D9BC-A884-69B6-70754D4A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47200-57C2-4C36-9FEE-B2DD4098C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11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5E79-F7E7-71DB-197F-82B958CD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F250-091F-49ED-86BE-1DCAF2F3070B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C4821-1913-DCA6-EC3E-DAFBA477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5C74-367B-FA99-F10A-4CEFA75F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7A3F2-80EF-4B95-BF81-3F62BD0B1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66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EB2BB-DC54-4C5B-3CFA-D4C64AC9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1CF4-14BD-4EC7-AF2A-FAA315DA9B2A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7E630-5DA4-0309-46C1-69C8A1F5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A9C13-FCFD-8C50-87C1-F53FABFD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1B991-F35C-4B56-8E0A-65FE7BE00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27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F4E61-1949-FB0A-1442-C54511CC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8E42-F11A-4979-855F-55C687F15A1E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024A5-B741-E1EA-9B0D-C0AE01D3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663ED-E4E1-A1EB-38B6-EB16413C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DD23-2E11-4273-84F8-2B11B7744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5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AE052A-309C-99F9-DC09-E90F450D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6683-BD52-45A4-9E76-02B9CEAF8F4D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589543-536C-095F-2AA8-E2A4BE42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B03FAD-0D0F-44BC-D9EA-2318C8A5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F899B-86F2-4D4B-A362-356DF8FA3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39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7EFF03-9DFE-0A7F-B4F2-32D00742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AD5D-4171-4493-AE56-D46200429FE3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5925CC-AFB4-82AE-0885-55D502DD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97BDA6-C147-B3A0-BB55-D67CA08C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3FA67-37A9-4545-A89D-E0E95535F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1D8BE6-5606-5382-70C1-F617C988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E26DF-14AE-4AF5-BEE9-D9E10B443034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F1D73-26E9-FBAF-DAD2-023F91C4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14C271-7C7A-3658-A734-4946BE1B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5CCC6-0B47-440B-9FDC-52F9DD669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25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B44FB2-2BC6-D656-F08D-C79DB5EA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3D6D-F2DD-4581-8C4F-01BC8F9D1448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F5EDB2A-E473-C15D-1BF8-DD8226FA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AD809A-24D6-15B1-C7F5-F2783A65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00C1A-FAFE-4398-9A31-A26ADC76A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94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0777A2-CC75-2C1F-9F8F-A9ED4E65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4B8E-0E04-4117-8AB0-FAD315D8F61F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3DA931-F404-4E5B-6221-002E9270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B7A7D0-8712-A6DE-9652-6C5BA931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DCA7F-88C7-434E-8173-982DF9298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0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DAC62C-801F-1544-BDC8-A4A158B3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8D195-42BE-4CBD-A57D-6735FC907734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E06775-1B44-18B0-E920-F4C5B954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7427C-4919-EE1F-30E3-3DE809D3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41D28-4E59-46EA-BBB9-13E72CE4E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3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BC0E80C-9FF7-966B-6CB1-A36102FE59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A43FD4-66A0-2B02-8783-EECD25F8B1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9DDA5-76C6-3C86-3839-D8033AA18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69629-2B23-408C-A14A-13D39A5FE553}" type="datetimeFigureOut">
              <a:rPr lang="en-US"/>
              <a:pPr>
                <a:defRPr/>
              </a:pPr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32237-4BD5-B950-07B9-18006B240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32DAB-1BF5-F9A3-86E0-19A8B2B2A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52117B-5A26-4654-8348-4E13EE7078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derick.m.thornton2.civ@army.m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FortMooreNRMB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effery.W.Hutcherson.civ@army.mi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Jeffery.W.Hutcherson.civ@army.mi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C376B383-68D7-FE49-CCEE-7764ABB7F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29565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Review All Slides</a:t>
            </a:r>
            <a:br>
              <a:rPr lang="en-US" altLang="en-US" dirty="0"/>
            </a:br>
            <a:r>
              <a:rPr lang="en-US" altLang="en-US" sz="3200" dirty="0"/>
              <a:t>Once Completed, send an email to </a:t>
            </a:r>
            <a:r>
              <a:rPr lang="en-US" altLang="en-US" sz="3200" dirty="0">
                <a:hlinkClick r:id="rId2"/>
              </a:rPr>
              <a:t>Jeffery.w.hutcherson.civ@army.mil</a:t>
            </a:r>
            <a:br>
              <a:rPr lang="en-US" altLang="en-US" sz="3200" dirty="0"/>
            </a:br>
            <a:r>
              <a:rPr lang="en-US" altLang="en-US" sz="3200" dirty="0"/>
              <a:t>Stating you have reviewed all the CAH Briefing slides and fully understand the rules of participation</a:t>
            </a:r>
            <a:r>
              <a:rPr lang="en-US" altLang="en-US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80153-466C-BAA5-4945-A1D284C94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you have any questions on the material within, please call: </a:t>
            </a:r>
          </a:p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520-674-0449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>
            <a:extLst>
              <a:ext uri="{FF2B5EF4-FFF2-40B4-BE49-F238E27FC236}">
                <a16:creationId xmlns:a16="http://schemas.microsoft.com/office/drawing/2014/main" id="{D6A0A9C3-862D-4B16-F4D1-32CBDA785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86000"/>
            <a:ext cx="1447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7771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12 Hunters</a:t>
            </a: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60F82B03-5CE4-8FFF-AF7F-67A646DE0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90500"/>
            <a:ext cx="8832272" cy="6477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>
            <a:extLst>
              <a:ext uri="{FF2B5EF4-FFF2-40B4-BE49-F238E27FC236}">
                <a16:creationId xmlns:a16="http://schemas.microsoft.com/office/drawing/2014/main" id="{BA3C6AA1-7083-192E-5069-79910F70F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0"/>
            <a:ext cx="1447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7772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15 Hunters</a:t>
            </a: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E3AF9EC3-9D5E-038C-2033-4964A9E16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4" y="304800"/>
            <a:ext cx="8676192" cy="636254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>
            <a:extLst>
              <a:ext uri="{FF2B5EF4-FFF2-40B4-BE49-F238E27FC236}">
                <a16:creationId xmlns:a16="http://schemas.microsoft.com/office/drawing/2014/main" id="{8BCE6EA0-1CA9-9FC4-80A2-C67F42E2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76400"/>
            <a:ext cx="1447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7773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12 Hunters</a:t>
            </a: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9CB1BA22-B27E-8CED-D9E6-C6A486C7C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7960"/>
            <a:ext cx="8839200" cy="64820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>
            <a:extLst>
              <a:ext uri="{FF2B5EF4-FFF2-40B4-BE49-F238E27FC236}">
                <a16:creationId xmlns:a16="http://schemas.microsoft.com/office/drawing/2014/main" id="{1B096788-8050-6C25-38D0-7148262C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86000"/>
            <a:ext cx="1447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7774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15 Hunters</a:t>
            </a: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94C26253-072C-24CC-48CB-7E7235886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7960"/>
            <a:ext cx="8839200" cy="648208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87CC425-B9D4-B0E7-D3A2-B98F906E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APHIS – Feral Swine Trapping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DD8C2-D76A-48BA-E3BA-FBC4D46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Trapping in and around Cantonment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Check Facebook prior to hunting to ensure there are now restrictions in the area you wish to hunt.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https://www.facebook.com/NRMBFortMoore/</a:t>
            </a:r>
            <a:endParaRPr lang="en-US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NRMB will post restricted areas and location of traps.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NRMB will also post when areas are back open.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Information will also be sent out via email distribution list.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If you see a trap stay away from the trap, they have 24-hour monitoring systems.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If you are hunting within site or 200 yards of a trap you will be hunting over bait.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If hunters become a hindrance to the APHIS trapping effort, we will be forced to close the entire area containing the trap.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86E5B3A-3096-2C11-35D3-FF8C40AA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u="sng"/>
              <a:t>POC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7CD673E-EA81-F12D-2FEB-5C27F8B00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" y="1828800"/>
            <a:ext cx="9144000" cy="47244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800" dirty="0"/>
              <a:t>Jeff Hutcherson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800"/>
              <a:t>520-674-0449</a:t>
            </a:r>
            <a:endParaRPr lang="en-US" altLang="en-US" sz="48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4800" dirty="0"/>
              <a:t>Jeffery.w.hutcherson.civ@army.mil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4800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5147293-A74F-024C-DEF0-B7FE66C7B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sz="6600"/>
              <a:t>CANTONMENT ARCHERY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5BBCD497-4441-BF92-548E-1BCAC5A1E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2192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/>
                </a:solidFill>
              </a:rPr>
              <a:t>2024-2025 Hunting Season</a:t>
            </a:r>
          </a:p>
          <a:p>
            <a:pPr eaLnBrk="1" hangingPunct="1"/>
            <a:r>
              <a:rPr lang="en-US" altLang="en-US" sz="5400" dirty="0">
                <a:solidFill>
                  <a:schemeClr val="tx1"/>
                </a:solidFill>
              </a:rPr>
              <a:t>Rules of Engagement</a:t>
            </a:r>
          </a:p>
          <a:p>
            <a:pPr eaLnBrk="1" hangingPunct="1"/>
            <a:endParaRPr lang="en-US" altLang="en-US" sz="5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5000" b="1" i="1" u="sng" dirty="0">
                <a:solidFill>
                  <a:schemeClr val="tx1"/>
                </a:solidFill>
              </a:rPr>
              <a:t>!!QDM POLICY DOES NOT APPLY!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8B69D8A-930B-3457-C698-8D6E8FDE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8000"/>
              <a:t>BLUF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2FEE2-01A7-00D2-3539-05AF769B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</a:rPr>
              <a:t>This is a SPECIAL program; it is not part of the regular hunting program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00B050"/>
                </a:solidFill>
              </a:rPr>
              <a:t>DO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5700" b="1" i="1" u="sng" dirty="0">
                <a:solidFill>
                  <a:srgbClr val="00B050"/>
                </a:solidFill>
              </a:rPr>
              <a:t>!!!!!!!!!HARVEST DOES!!!!!!!!!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</a:rPr>
              <a:t>BE CONSIDERATE OF OTHERS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</a:rPr>
              <a:t>COMPLY WITH Hunting Reg. 200-1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</a:rPr>
              <a:t>VACATE AREA IMMEDIATELY IF NON-HUNTERS OR TRAINING UNITS PRESENT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</a:rPr>
              <a:t>ACT IN A PROFESSIONAL AND ETHICAL MANNER</a:t>
            </a:r>
            <a:endParaRPr lang="en-US" sz="5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</a:rPr>
              <a:t>DON’T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 JEAPORDIZE THE PROGRAM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 FIELD DRESS IN CANTONMENT AREAS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 BAIT IN ANY CANTONMENT AREAS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dirty="0">
              <a:solidFill>
                <a:srgbClr val="00B05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4000" dirty="0">
              <a:solidFill>
                <a:srgbClr val="00B05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B342CC6-E5F0-803D-B9FA-B357D33E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3"/>
          </a:xfrm>
        </p:spPr>
        <p:txBody>
          <a:bodyPr/>
          <a:lstStyle/>
          <a:p>
            <a:r>
              <a:rPr lang="en-US" altLang="en-US"/>
              <a:t>Requirements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304EA93-5880-1B13-E09F-0181F9E9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altLang="en-US" sz="2200" dirty="0"/>
              <a:t>Authorized individuals as stated in Ch 3-2 b. (1-12) of Regulation 200-1.    </a:t>
            </a:r>
            <a:r>
              <a:rPr lang="en-US" altLang="en-US" sz="2200" b="1" i="1" dirty="0"/>
              <a:t>NO GUEST HUNTERS</a:t>
            </a:r>
          </a:p>
          <a:p>
            <a:r>
              <a:rPr lang="en-US" altLang="en-US" sz="2200" b="1" i="1" u="sng" dirty="0"/>
              <a:t>MUST </a:t>
            </a:r>
            <a:r>
              <a:rPr lang="en-US" altLang="en-US" sz="2200" dirty="0"/>
              <a:t>  have current Access Pass and Post Permit</a:t>
            </a:r>
            <a:endParaRPr lang="en-US" altLang="en-US" sz="2200" b="1" i="1" u="sng" dirty="0"/>
          </a:p>
          <a:p>
            <a:r>
              <a:rPr lang="en-US" altLang="en-US" sz="2200" b="1" i="1" u="sng" dirty="0"/>
              <a:t>MUST </a:t>
            </a:r>
            <a:r>
              <a:rPr lang="en-US" altLang="en-US" sz="2200" b="1" i="1" dirty="0"/>
              <a:t> </a:t>
            </a:r>
            <a:r>
              <a:rPr lang="en-US" altLang="en-US" sz="2200" dirty="0"/>
              <a:t>review briefing on </a:t>
            </a:r>
            <a:r>
              <a:rPr lang="en-US" altLang="en-US" sz="2200" dirty="0" err="1"/>
              <a:t>iSportsman</a:t>
            </a:r>
            <a:r>
              <a:rPr lang="en-US" altLang="en-US" sz="2200" dirty="0"/>
              <a:t> before qualification shoot</a:t>
            </a:r>
          </a:p>
          <a:p>
            <a:r>
              <a:rPr lang="en-US" altLang="en-US" sz="2200" b="1" i="1" u="sng" dirty="0"/>
              <a:t>MUST</a:t>
            </a:r>
            <a:r>
              <a:rPr lang="en-US" altLang="en-US" sz="2200" dirty="0"/>
              <a:t> send email to </a:t>
            </a:r>
            <a:r>
              <a:rPr lang="en-US" sz="2400" b="0" i="0" u="sng" strike="noStrike" dirty="0">
                <a:solidFill>
                  <a:srgbClr val="000000"/>
                </a:solidFill>
                <a:effectLst/>
                <a:hlinkClick r:id="rId2"/>
              </a:rPr>
              <a:t>Jeffery.W.Hutcherson.civ@army.mil</a:t>
            </a:r>
            <a:r>
              <a:rPr lang="en-US" sz="1800" dirty="0"/>
              <a:t> </a:t>
            </a:r>
            <a:r>
              <a:rPr lang="en-US" altLang="en-US" sz="2200" dirty="0"/>
              <a:t>stating you have reviewed and understand the rules of engagement</a:t>
            </a:r>
          </a:p>
          <a:p>
            <a:r>
              <a:rPr lang="en-US" altLang="en-US" sz="2200" b="1" i="1" dirty="0"/>
              <a:t>MUST</a:t>
            </a:r>
            <a:r>
              <a:rPr lang="en-US" altLang="en-US" sz="2200" dirty="0"/>
              <a:t> select a scheduled qualification shoot as announced (if required).</a:t>
            </a:r>
          </a:p>
          <a:p>
            <a:r>
              <a:rPr lang="en-US" altLang="en-US" sz="2200" b="1" i="1" u="sng" dirty="0"/>
              <a:t>MUST</a:t>
            </a:r>
            <a:r>
              <a:rPr lang="en-US" altLang="en-US" sz="2200" b="1" i="1" dirty="0"/>
              <a:t>  </a:t>
            </a:r>
            <a:r>
              <a:rPr lang="en-US" altLang="en-US" sz="2200" dirty="0">
                <a:solidFill>
                  <a:srgbClr val="FF0000"/>
                </a:solidFill>
              </a:rPr>
              <a:t>bring and use own safety harness</a:t>
            </a:r>
            <a:r>
              <a:rPr lang="en-US" altLang="en-US" sz="2200" dirty="0"/>
              <a:t>, bow and arrows w/ broadheads (practice mechanicals O.K.) to qualification shoot. </a:t>
            </a:r>
            <a:r>
              <a:rPr lang="en-US" altLang="en-US" sz="2200" b="1" u="sng" dirty="0">
                <a:solidFill>
                  <a:srgbClr val="FF0000"/>
                </a:solidFill>
              </a:rPr>
              <a:t>NO FIELD POINTS!</a:t>
            </a:r>
          </a:p>
          <a:p>
            <a:r>
              <a:rPr lang="en-US" altLang="en-US" sz="2200" b="1" i="1" u="sng" dirty="0"/>
              <a:t>MUST </a:t>
            </a:r>
            <a:r>
              <a:rPr lang="en-US" altLang="en-US" sz="2200" dirty="0"/>
              <a:t>qualify with bow by placing 2 of 3 arrows in 8” target at 30 yards from an elevated stand.  Archers with traditional equipment can qualify at 20 yards.</a:t>
            </a:r>
          </a:p>
          <a:p>
            <a:r>
              <a:rPr lang="en-US" altLang="en-US" sz="2200" b="1" u="sng" dirty="0"/>
              <a:t>MUST</a:t>
            </a:r>
            <a:r>
              <a:rPr lang="en-US" altLang="en-US" sz="2200" dirty="0"/>
              <a:t> qualify with the weapon you will hunt with - bow and/or crossbow</a:t>
            </a:r>
          </a:p>
          <a:p>
            <a:r>
              <a:rPr lang="en-US" altLang="en-US" sz="2200" b="1" i="1" u="sng" dirty="0"/>
              <a:t>ONLY </a:t>
            </a:r>
            <a:r>
              <a:rPr lang="en-US" altLang="en-US" sz="2200" dirty="0"/>
              <a:t>one attempt to qualify at each qualification session. </a:t>
            </a:r>
            <a:r>
              <a:rPr lang="en-US" altLang="en-US" sz="2200" b="1" u="sng" dirty="0">
                <a:solidFill>
                  <a:srgbClr val="FF0000"/>
                </a:solidFill>
              </a:rPr>
              <a:t>!!!MAX of TWO ATTEMPTS PER HUNTER!!!</a:t>
            </a:r>
            <a:endParaRPr lang="en-US" altLang="en-US" sz="2200" b="1" i="1" u="sng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A0805F7-5F25-2D78-B570-E28B890D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Qualification Proficiency Shoot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3167ACE-4BAF-28AB-452E-ED5195E38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Participants who qualified the previous season are not required to attend a qualification shoot. But will need to qualify again the following season.</a:t>
            </a:r>
          </a:p>
          <a:p>
            <a:r>
              <a:rPr lang="en-US" altLang="en-US" sz="2800" dirty="0"/>
              <a:t>New participants or participants who did not qualify the previous seasons will need to attend a qualification shoot.</a:t>
            </a:r>
          </a:p>
          <a:p>
            <a:r>
              <a:rPr lang="en-US" altLang="en-US" sz="2800" dirty="0"/>
              <a:t>Participants will need to sign up for a shoot time through email. </a:t>
            </a:r>
            <a:r>
              <a:rPr lang="en-US" sz="2800" b="0" i="0" u="sng" strike="noStrike" dirty="0">
                <a:solidFill>
                  <a:srgbClr val="000000"/>
                </a:solidFill>
                <a:effectLst/>
                <a:hlinkClick r:id="rId2"/>
              </a:rPr>
              <a:t>Jeffery.W.Hutcherson.civ@army.mil</a:t>
            </a:r>
            <a:r>
              <a:rPr lang="en-US" sz="2000" dirty="0"/>
              <a:t> </a:t>
            </a:r>
            <a:r>
              <a:rPr lang="en-US" altLang="en-US" sz="2800" dirty="0"/>
              <a:t>Once requested, shoot times will be sent to you through your </a:t>
            </a:r>
            <a:r>
              <a:rPr lang="en-US" altLang="en-US" sz="2800" dirty="0" err="1"/>
              <a:t>iSportsman</a:t>
            </a:r>
            <a:r>
              <a:rPr lang="en-US" altLang="en-US" sz="2800" dirty="0"/>
              <a:t> email account.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498CB35-B275-D745-0951-12EFC3C0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/>
              <a:t>CAAQCAP will be emailed once qualified</a:t>
            </a:r>
          </a:p>
        </p:txBody>
      </p:sp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7A13329E-D74F-2E61-1158-C75CAAC21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32" y="1600200"/>
            <a:ext cx="349733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3AE023A-FEEB-C626-56FE-EC76990F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SPECIFICS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4460-3B8E-01C1-A836-E6401EB1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CHECK IN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u="sng" dirty="0"/>
              <a:t>iSPORTSMAN</a:t>
            </a:r>
            <a:r>
              <a:rPr lang="en-US" dirty="0"/>
              <a:t> CHECK IN CODE 7771-7774 (See attached Maps)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REPORT *ALL HARVESTED GAME*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</a:rPr>
              <a:t>ONLY</a:t>
            </a:r>
            <a:r>
              <a:rPr lang="en-US" dirty="0">
                <a:solidFill>
                  <a:srgbClr val="FF0000"/>
                </a:solidFill>
              </a:rPr>
              <a:t> one area at a time – You will be removed from the eligible list for violating this rule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TREE STANDS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NO HUNTING FROM THE GROUND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AT LEAST 10’ OFF THE GROUND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NO SCREW IN PEGS, NAILS, ETC.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SCOUTING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1100-1400 HOURS DURING SEASON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MUST CHECK IN THROUGH </a:t>
            </a:r>
            <a:r>
              <a:rPr lang="en-US" b="1" u="sng" dirty="0"/>
              <a:t>iSPORTSMAN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A331868-87F3-A096-0AC4-8F95AB0C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SPECIFICS (CONTD…)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F494-0FA8-992F-70BD-3FD2E828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PARKING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DO NOT IMPEDE TRAFFIC FLOW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DISPLAY CAAQCAP AND ACCESS PASS IN FRONT WINDSHIELD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ADDITIONAL INFORMATION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NO STANDS WITHIN 200’ OF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HOUSES, ROADS, WALKING TRAILS, SCHOOLS, SCHOOL GROUNDS OR OTHER OCCUPIED INFRASTRUCTURE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FOCUS ON HARVESTING DOES AND FERAL SWINE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HUNTING AREAS DIVIDED INTO FOUR AREAS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HARVEST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DEER – Post QDM </a:t>
            </a:r>
            <a:r>
              <a:rPr lang="en-US" b="1" i="1" u="sng" dirty="0"/>
              <a:t>DOES NOT </a:t>
            </a:r>
            <a:r>
              <a:rPr lang="en-US" dirty="0"/>
              <a:t>apply, State and Post limits DO!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WILD PIGS no limit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COYOTES no limit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34F4A31-6AD7-583E-EB3E-EDF3B77C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SPECIFICS (CONTD…)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820C-3F05-81CB-04EA-AC920327E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REMOVING GAME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DO NOT FIELD DRESS ANIMALS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DISCRETE REMOVAL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IF OUT OF DESIGNATED AREAS CONTACT MP’S (545-5222) BEFORE PROCEEDING IN TRACKING WOUNDED GAME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FIREARMS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NO FIREARMS OF ANY TYPE IN POSESSION, INCLUDING IN VEHICLE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VIOLATIONS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1 YEAR SUSPENSION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3 YEAR RESTRICTION FROM CANTONMENT ARCHERY AREAS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566528559B14CAFA1E2EC8F037D2E" ma:contentTypeVersion="11" ma:contentTypeDescription="Create a new document." ma:contentTypeScope="" ma:versionID="4bc37c94f796a4a1cc7867c43a8c67c5">
  <xsd:schema xmlns:xsd="http://www.w3.org/2001/XMLSchema" xmlns:xs="http://www.w3.org/2001/XMLSchema" xmlns:p="http://schemas.microsoft.com/office/2006/metadata/properties" xmlns:ns2="0c149816-2c4c-412a-9c4d-9d7ad27455dc" xmlns:ns3="cbeb5296-ba48-4a21-a920-36e6616e6192" targetNamespace="http://schemas.microsoft.com/office/2006/metadata/properties" ma:root="true" ma:fieldsID="5c8aa262ba5e9df9e5cbd5674416aede" ns2:_="" ns3:_="">
    <xsd:import namespace="0c149816-2c4c-412a-9c4d-9d7ad27455dc"/>
    <xsd:import namespace="cbeb5296-ba48-4a21-a920-36e6616e61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49816-2c4c-412a-9c4d-9d7ad27455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b5296-ba48-4a21-a920-36e6616e6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96D9D-0E1F-44D9-B392-45C28691D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149816-2c4c-412a-9c4d-9d7ad27455dc"/>
    <ds:schemaRef ds:uri="cbeb5296-ba48-4a21-a920-36e6616e6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8E2F8A-9A35-4D32-9646-BC2D4971889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749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Review All Slides Once Completed, send an email to Jeffery.w.hutcherson.civ@army.mil Stating you have reviewed all the CAH Briefing slides and fully understand the rules of participation.</vt:lpstr>
      <vt:lpstr>CANTONMENT ARCHERY</vt:lpstr>
      <vt:lpstr>BLUF</vt:lpstr>
      <vt:lpstr>Requirements</vt:lpstr>
      <vt:lpstr>Qualification Proficiency Shoot</vt:lpstr>
      <vt:lpstr>CAAQCAP will be emailed once qualified</vt:lpstr>
      <vt:lpstr>SPECIFICS</vt:lpstr>
      <vt:lpstr>SPECIFICS (CONTD…)</vt:lpstr>
      <vt:lpstr>SPECIFICS (CONTD…)</vt:lpstr>
      <vt:lpstr>PowerPoint Presentation</vt:lpstr>
      <vt:lpstr>PowerPoint Presentation</vt:lpstr>
      <vt:lpstr>PowerPoint Presentation</vt:lpstr>
      <vt:lpstr>PowerPoint Presentation</vt:lpstr>
      <vt:lpstr>APHIS – Feral Swine Trapping</vt:lpstr>
      <vt:lpstr>POC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CANTONMENT ARCHERY</dc:title>
  <dc:creator>brent.widener</dc:creator>
  <cp:lastModifiedBy>Hutcherson, Jeffery W CIV USARMY ID-TRAINING (USA)</cp:lastModifiedBy>
  <cp:revision>117</cp:revision>
  <cp:lastPrinted>2017-08-15T17:38:48Z</cp:lastPrinted>
  <dcterms:created xsi:type="dcterms:W3CDTF">2010-08-23T19:36:35Z</dcterms:created>
  <dcterms:modified xsi:type="dcterms:W3CDTF">2024-04-22T14:53:54Z</dcterms:modified>
</cp:coreProperties>
</file>